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293" r:id="rId8"/>
    <p:sldId id="316" r:id="rId9"/>
    <p:sldId id="267" r:id="rId10"/>
    <p:sldId id="268" r:id="rId11"/>
    <p:sldId id="269" r:id="rId12"/>
    <p:sldId id="322" r:id="rId13"/>
    <p:sldId id="324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1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1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0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24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896" y="157690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Enriching Multimodal Sentiment Analysis through Textual Emotional Descriptions of Visual-Audio Content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2025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1.16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" y="2791460"/>
            <a:ext cx="10415270" cy="1896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020" y="1256665"/>
            <a:ext cx="9639300" cy="23755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645535"/>
            <a:ext cx="6757035" cy="3016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380" y="1447800"/>
            <a:ext cx="662051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752600"/>
            <a:ext cx="9171305" cy="42271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133600"/>
            <a:ext cx="5327650" cy="31330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19800" y="3048000"/>
            <a:ext cx="5541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(1)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Discerning subtle differences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in emotional intensity becomes challenging when the emotional polarities of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different segments are closely aligned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, particularly when analyzing raw data such as audio and visual inputs.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1295400"/>
            <a:ext cx="9961245" cy="5452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826260"/>
            <a:ext cx="5962015" cy="40843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447800"/>
            <a:ext cx="5290820" cy="26568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00600"/>
            <a:ext cx="6140450" cy="1668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689225"/>
            <a:ext cx="4978400" cy="37915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295400"/>
            <a:ext cx="9027160" cy="13938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2742565"/>
            <a:ext cx="4436110" cy="5029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3227705"/>
            <a:ext cx="4497070" cy="11766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1610" y="4572000"/>
            <a:ext cx="4492625" cy="4648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5410" y="5105400"/>
            <a:ext cx="4518660" cy="5803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5715000"/>
            <a:ext cx="4493895" cy="457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752600"/>
            <a:ext cx="5962015" cy="40843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765935"/>
            <a:ext cx="4695825" cy="4165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362200"/>
            <a:ext cx="5080635" cy="11766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2545" y="3810000"/>
            <a:ext cx="5165090" cy="11696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5297805"/>
            <a:ext cx="5427980" cy="614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524000"/>
            <a:ext cx="4979035" cy="49790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1600200"/>
            <a:ext cx="5140325" cy="13125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3352800"/>
            <a:ext cx="4238625" cy="1677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524000"/>
            <a:ext cx="11457940" cy="4931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447800"/>
            <a:ext cx="7546975" cy="46970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2722</Words>
  <Application>WPS 演示</Application>
  <PresentationFormat>On-screen Show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Times New Roman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74</cp:revision>
  <dcterms:created xsi:type="dcterms:W3CDTF">2023-09-17T03:47:00Z</dcterms:created>
  <dcterms:modified xsi:type="dcterms:W3CDTF">2025-01-16T10:58:13Z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7A9CEC7FD66A48219A6B97C65D9302B6_12</vt:lpwstr>
  </property>
  <property fmtid="{D5CDD505-2E9C-101B-9397-08002B2CF9AE}" pid="6" name="KSOProductBuildVer">
    <vt:lpwstr>2052-12.1.0.18912</vt:lpwstr>
  </property>
</Properties>
</file>